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4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8" r:id="rId12"/>
    <p:sldId id="269" r:id="rId13"/>
    <p:sldId id="270" r:id="rId14"/>
    <p:sldId id="267" r:id="rId15"/>
    <p:sldId id="266" r:id="rId16"/>
  </p:sldIdLst>
  <p:sldSz cx="9144000" cy="6858000" type="screen4x3"/>
  <p:notesSz cx="7010400" cy="9296400"/>
  <p:defaultTextStyle>
    <a:defPPr rtl="0">
      <a:defRPr lang="tr-TR"/>
    </a:defPPr>
    <a:lvl1pPr algn="l" rtl="0" fontAlgn="base">
      <a:spcBef>
        <a:spcPct val="20000"/>
      </a:spcBef>
      <a:spcAft>
        <a:spcPct val="0"/>
      </a:spcAft>
      <a:buClr>
        <a:schemeClr val="accent2"/>
      </a:buClr>
      <a:buSzPct val="70000"/>
      <a:buFont typeface="Wingdings" pitchFamily="2" charset="2"/>
      <a:buChar char="l"/>
      <a:defRPr sz="2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accent2"/>
      </a:buClr>
      <a:buSzPct val="70000"/>
      <a:buFont typeface="Wingdings" pitchFamily="2" charset="2"/>
      <a:buChar char="l"/>
      <a:defRPr sz="2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accent2"/>
      </a:buClr>
      <a:buSzPct val="70000"/>
      <a:buFont typeface="Wingdings" pitchFamily="2" charset="2"/>
      <a:buChar char="l"/>
      <a:defRPr sz="2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accent2"/>
      </a:buClr>
      <a:buSzPct val="70000"/>
      <a:buFont typeface="Wingdings" pitchFamily="2" charset="2"/>
      <a:buChar char="l"/>
      <a:defRPr sz="2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accent2"/>
      </a:buClr>
      <a:buSzPct val="70000"/>
      <a:buFont typeface="Wingdings" pitchFamily="2" charset="2"/>
      <a:buChar char="l"/>
      <a:defRPr sz="2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6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D00"/>
    <a:srgbClr val="002D72"/>
    <a:srgbClr val="893611"/>
    <a:srgbClr val="A44114"/>
    <a:srgbClr val="F3B99F"/>
    <a:srgbClr val="B94917"/>
    <a:srgbClr val="FF6600"/>
    <a:srgbClr val="000066"/>
    <a:srgbClr val="00002C"/>
    <a:srgbClr val="C4E7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0947DAD-C9B4-E94E-8748-D1A8FF1C7282}" v="6" dt="2025-10-07T11:25:33.282"/>
  </p1510:revLst>
</p1510:revInfo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D27102A9-8310-4765-A935-A1911B00CA55}" styleName="Açık Stil 1 - Vurgu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7292A2E-F333-43FB-9621-5CBBE7FDCDCB}" styleName="Açık Stil 2 - Vurgu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1E171933-4619-4E11-9A3F-F7608DF75F80}" styleName="Orta Stil 1 - Vurgu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ABFCF23-3B69-468F-B69F-88F6DE6A72F2}" styleName="Orta Stil 1 - Vurgu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FECB4D8-DB02-4DC6-A0A2-4F2EBAE1DC90}" styleName="Orta Stil 1 - Vurgu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213" autoAdjust="0"/>
    <p:restoredTop sz="95822" autoAdjust="0"/>
  </p:normalViewPr>
  <p:slideViewPr>
    <p:cSldViewPr>
      <p:cViewPr varScale="1">
        <p:scale>
          <a:sx n="69" d="100"/>
          <a:sy n="69" d="100"/>
        </p:scale>
        <p:origin x="1308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2964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oç. Dr. Hikmet TOSYALI" userId="25c9e14b-99b8-4b78-a02a-3256ed3ebdbb" providerId="ADAL" clId="{5AB4AFE1-C07B-51C3-BC91-79E9CA7DD820}"/>
    <pc:docChg chg="custSel addSld delSld modSld modMainMaster">
      <pc:chgData name="Doç. Dr. Hikmet TOSYALI" userId="25c9e14b-99b8-4b78-a02a-3256ed3ebdbb" providerId="ADAL" clId="{5AB4AFE1-C07B-51C3-BC91-79E9CA7DD820}" dt="2025-10-07T11:35:22.594" v="253"/>
      <pc:docMkLst>
        <pc:docMk/>
      </pc:docMkLst>
      <pc:sldChg chg="setBg">
        <pc:chgData name="Doç. Dr. Hikmet TOSYALI" userId="25c9e14b-99b8-4b78-a02a-3256ed3ebdbb" providerId="ADAL" clId="{5AB4AFE1-C07B-51C3-BC91-79E9CA7DD820}" dt="2025-10-07T11:25:33.282" v="71"/>
        <pc:sldMkLst>
          <pc:docMk/>
          <pc:sldMk cId="1804663969" sldId="256"/>
        </pc:sldMkLst>
      </pc:sldChg>
      <pc:sldChg chg="modSp mod setBg">
        <pc:chgData name="Doç. Dr. Hikmet TOSYALI" userId="25c9e14b-99b8-4b78-a02a-3256ed3ebdbb" providerId="ADAL" clId="{5AB4AFE1-C07B-51C3-BC91-79E9CA7DD820}" dt="2025-10-07T11:25:33.282" v="71"/>
        <pc:sldMkLst>
          <pc:docMk/>
          <pc:sldMk cId="1872532881" sldId="257"/>
        </pc:sldMkLst>
        <pc:spChg chg="mod">
          <ac:chgData name="Doç. Dr. Hikmet TOSYALI" userId="25c9e14b-99b8-4b78-a02a-3256ed3ebdbb" providerId="ADAL" clId="{5AB4AFE1-C07B-51C3-BC91-79E9CA7DD820}" dt="2025-10-07T08:47:40.066" v="65" actId="20577"/>
          <ac:spMkLst>
            <pc:docMk/>
            <pc:sldMk cId="1872532881" sldId="257"/>
            <ac:spMk id="2" creationId="{19B2E5CD-5331-4D3D-96D9-7A79A5A9C9DA}"/>
          </ac:spMkLst>
        </pc:spChg>
      </pc:sldChg>
      <pc:sldChg chg="del">
        <pc:chgData name="Doç. Dr. Hikmet TOSYALI" userId="25c9e14b-99b8-4b78-a02a-3256ed3ebdbb" providerId="ADAL" clId="{5AB4AFE1-C07B-51C3-BC91-79E9CA7DD820}" dt="2025-10-07T08:47:18.811" v="3" actId="2696"/>
        <pc:sldMkLst>
          <pc:docMk/>
          <pc:sldMk cId="1774092266" sldId="259"/>
        </pc:sldMkLst>
      </pc:sldChg>
      <pc:sldChg chg="del">
        <pc:chgData name="Doç. Dr. Hikmet TOSYALI" userId="25c9e14b-99b8-4b78-a02a-3256ed3ebdbb" providerId="ADAL" clId="{5AB4AFE1-C07B-51C3-BC91-79E9CA7DD820}" dt="2025-10-07T08:47:18.811" v="3" actId="2696"/>
        <pc:sldMkLst>
          <pc:docMk/>
          <pc:sldMk cId="3723865082" sldId="264"/>
        </pc:sldMkLst>
      </pc:sldChg>
      <pc:sldChg chg="del">
        <pc:chgData name="Doç. Dr. Hikmet TOSYALI" userId="25c9e14b-99b8-4b78-a02a-3256ed3ebdbb" providerId="ADAL" clId="{5AB4AFE1-C07B-51C3-BC91-79E9CA7DD820}" dt="2025-10-07T08:47:18.811" v="3" actId="2696"/>
        <pc:sldMkLst>
          <pc:docMk/>
          <pc:sldMk cId="1680409031" sldId="265"/>
        </pc:sldMkLst>
      </pc:sldChg>
      <pc:sldChg chg="del">
        <pc:chgData name="Doç. Dr. Hikmet TOSYALI" userId="25c9e14b-99b8-4b78-a02a-3256ed3ebdbb" providerId="ADAL" clId="{5AB4AFE1-C07B-51C3-BC91-79E9CA7DD820}" dt="2025-10-07T08:47:18.811" v="3" actId="2696"/>
        <pc:sldMkLst>
          <pc:docMk/>
          <pc:sldMk cId="3938772011" sldId="266"/>
        </pc:sldMkLst>
      </pc:sldChg>
      <pc:sldChg chg="add del setBg">
        <pc:chgData name="Doç. Dr. Hikmet TOSYALI" userId="25c9e14b-99b8-4b78-a02a-3256ed3ebdbb" providerId="ADAL" clId="{5AB4AFE1-C07B-51C3-BC91-79E9CA7DD820}" dt="2025-10-07T11:25:32.702" v="70"/>
        <pc:sldMkLst>
          <pc:docMk/>
          <pc:sldMk cId="16728562" sldId="268"/>
        </pc:sldMkLst>
      </pc:sldChg>
      <pc:sldChg chg="modSp add mod">
        <pc:chgData name="Doç. Dr. Hikmet TOSYALI" userId="25c9e14b-99b8-4b78-a02a-3256ed3ebdbb" providerId="ADAL" clId="{5AB4AFE1-C07B-51C3-BC91-79E9CA7DD820}" dt="2025-10-07T11:33:32.090" v="180" actId="20577"/>
        <pc:sldMkLst>
          <pc:docMk/>
          <pc:sldMk cId="944527874" sldId="268"/>
        </pc:sldMkLst>
        <pc:spChg chg="mod">
          <ac:chgData name="Doç. Dr. Hikmet TOSYALI" userId="25c9e14b-99b8-4b78-a02a-3256ed3ebdbb" providerId="ADAL" clId="{5AB4AFE1-C07B-51C3-BC91-79E9CA7DD820}" dt="2025-10-07T11:32:02.571" v="122" actId="20577"/>
          <ac:spMkLst>
            <pc:docMk/>
            <pc:sldMk cId="944527874" sldId="268"/>
            <ac:spMk id="2" creationId="{1EB5F590-E911-4385-A3B6-5219EAEAC8CC}"/>
          </ac:spMkLst>
        </pc:spChg>
        <pc:spChg chg="mod">
          <ac:chgData name="Doç. Dr. Hikmet TOSYALI" userId="25c9e14b-99b8-4b78-a02a-3256ed3ebdbb" providerId="ADAL" clId="{5AB4AFE1-C07B-51C3-BC91-79E9CA7DD820}" dt="2025-10-07T11:33:32.090" v="180" actId="20577"/>
          <ac:spMkLst>
            <pc:docMk/>
            <pc:sldMk cId="944527874" sldId="268"/>
            <ac:spMk id="3" creationId="{FD0E5502-D312-BF9E-D55A-8E9815A9FC51}"/>
          </ac:spMkLst>
        </pc:spChg>
      </pc:sldChg>
      <pc:sldChg chg="modSp add mod">
        <pc:chgData name="Doç. Dr. Hikmet TOSYALI" userId="25c9e14b-99b8-4b78-a02a-3256ed3ebdbb" providerId="ADAL" clId="{5AB4AFE1-C07B-51C3-BC91-79E9CA7DD820}" dt="2025-10-07T11:34:28.303" v="220"/>
        <pc:sldMkLst>
          <pc:docMk/>
          <pc:sldMk cId="1264650939" sldId="269"/>
        </pc:sldMkLst>
        <pc:spChg chg="mod">
          <ac:chgData name="Doç. Dr. Hikmet TOSYALI" userId="25c9e14b-99b8-4b78-a02a-3256ed3ebdbb" providerId="ADAL" clId="{5AB4AFE1-C07B-51C3-BC91-79E9CA7DD820}" dt="2025-10-07T11:33:50.896" v="217" actId="20577"/>
          <ac:spMkLst>
            <pc:docMk/>
            <pc:sldMk cId="1264650939" sldId="269"/>
            <ac:spMk id="2" creationId="{BBB2417F-DE67-273F-F22F-541FD99A3F8F}"/>
          </ac:spMkLst>
        </pc:spChg>
        <pc:spChg chg="mod">
          <ac:chgData name="Doç. Dr. Hikmet TOSYALI" userId="25c9e14b-99b8-4b78-a02a-3256ed3ebdbb" providerId="ADAL" clId="{5AB4AFE1-C07B-51C3-BC91-79E9CA7DD820}" dt="2025-10-07T11:34:28.303" v="220"/>
          <ac:spMkLst>
            <pc:docMk/>
            <pc:sldMk cId="1264650939" sldId="269"/>
            <ac:spMk id="3" creationId="{01750438-1F1E-5424-4B7E-3C3E6A69C816}"/>
          </ac:spMkLst>
        </pc:spChg>
      </pc:sldChg>
      <pc:sldChg chg="del">
        <pc:chgData name="Doç. Dr. Hikmet TOSYALI" userId="25c9e14b-99b8-4b78-a02a-3256ed3ebdbb" providerId="ADAL" clId="{5AB4AFE1-C07B-51C3-BC91-79E9CA7DD820}" dt="2025-10-07T08:47:18.811" v="3" actId="2696"/>
        <pc:sldMkLst>
          <pc:docMk/>
          <pc:sldMk cId="511931598" sldId="270"/>
        </pc:sldMkLst>
      </pc:sldChg>
      <pc:sldChg chg="modSp add mod">
        <pc:chgData name="Doç. Dr. Hikmet TOSYALI" userId="25c9e14b-99b8-4b78-a02a-3256ed3ebdbb" providerId="ADAL" clId="{5AB4AFE1-C07B-51C3-BC91-79E9CA7DD820}" dt="2025-10-07T11:35:22.594" v="253"/>
        <pc:sldMkLst>
          <pc:docMk/>
          <pc:sldMk cId="3019267398" sldId="270"/>
        </pc:sldMkLst>
        <pc:spChg chg="mod">
          <ac:chgData name="Doç. Dr. Hikmet TOSYALI" userId="25c9e14b-99b8-4b78-a02a-3256ed3ebdbb" providerId="ADAL" clId="{5AB4AFE1-C07B-51C3-BC91-79E9CA7DD820}" dt="2025-10-07T11:34:42.819" v="250" actId="20577"/>
          <ac:spMkLst>
            <pc:docMk/>
            <pc:sldMk cId="3019267398" sldId="270"/>
            <ac:spMk id="2" creationId="{CDDE4F0C-2A3D-0361-D9FC-307C91172AB6}"/>
          </ac:spMkLst>
        </pc:spChg>
        <pc:spChg chg="mod">
          <ac:chgData name="Doç. Dr. Hikmet TOSYALI" userId="25c9e14b-99b8-4b78-a02a-3256ed3ebdbb" providerId="ADAL" clId="{5AB4AFE1-C07B-51C3-BC91-79E9CA7DD820}" dt="2025-10-07T11:35:22.594" v="253"/>
          <ac:spMkLst>
            <pc:docMk/>
            <pc:sldMk cId="3019267398" sldId="270"/>
            <ac:spMk id="3" creationId="{41B90D33-85B7-AA65-1042-8FEFCAC3A438}"/>
          </ac:spMkLst>
        </pc:spChg>
      </pc:sldChg>
      <pc:sldChg chg="del">
        <pc:chgData name="Doç. Dr. Hikmet TOSYALI" userId="25c9e14b-99b8-4b78-a02a-3256ed3ebdbb" providerId="ADAL" clId="{5AB4AFE1-C07B-51C3-BC91-79E9CA7DD820}" dt="2025-10-07T08:47:18.811" v="3" actId="2696"/>
        <pc:sldMkLst>
          <pc:docMk/>
          <pc:sldMk cId="1025634417" sldId="272"/>
        </pc:sldMkLst>
      </pc:sldChg>
      <pc:sldChg chg="del">
        <pc:chgData name="Doç. Dr. Hikmet TOSYALI" userId="25c9e14b-99b8-4b78-a02a-3256ed3ebdbb" providerId="ADAL" clId="{5AB4AFE1-C07B-51C3-BC91-79E9CA7DD820}" dt="2025-10-07T08:47:18.811" v="3" actId="2696"/>
        <pc:sldMkLst>
          <pc:docMk/>
          <pc:sldMk cId="1452025275" sldId="274"/>
        </pc:sldMkLst>
      </pc:sldChg>
      <pc:sldChg chg="del">
        <pc:chgData name="Doç. Dr. Hikmet TOSYALI" userId="25c9e14b-99b8-4b78-a02a-3256ed3ebdbb" providerId="ADAL" clId="{5AB4AFE1-C07B-51C3-BC91-79E9CA7DD820}" dt="2025-10-07T08:47:18.811" v="3" actId="2696"/>
        <pc:sldMkLst>
          <pc:docMk/>
          <pc:sldMk cId="3096768261" sldId="275"/>
        </pc:sldMkLst>
      </pc:sldChg>
      <pc:sldChg chg="del">
        <pc:chgData name="Doç. Dr. Hikmet TOSYALI" userId="25c9e14b-99b8-4b78-a02a-3256ed3ebdbb" providerId="ADAL" clId="{5AB4AFE1-C07B-51C3-BC91-79E9CA7DD820}" dt="2025-10-07T08:47:18.811" v="3" actId="2696"/>
        <pc:sldMkLst>
          <pc:docMk/>
          <pc:sldMk cId="2087839372" sldId="276"/>
        </pc:sldMkLst>
      </pc:sldChg>
      <pc:sldChg chg="del">
        <pc:chgData name="Doç. Dr. Hikmet TOSYALI" userId="25c9e14b-99b8-4b78-a02a-3256ed3ebdbb" providerId="ADAL" clId="{5AB4AFE1-C07B-51C3-BC91-79E9CA7DD820}" dt="2025-10-07T08:47:18.811" v="3" actId="2696"/>
        <pc:sldMkLst>
          <pc:docMk/>
          <pc:sldMk cId="4071614947" sldId="277"/>
        </pc:sldMkLst>
      </pc:sldChg>
      <pc:sldChg chg="del">
        <pc:chgData name="Doç. Dr. Hikmet TOSYALI" userId="25c9e14b-99b8-4b78-a02a-3256ed3ebdbb" providerId="ADAL" clId="{5AB4AFE1-C07B-51C3-BC91-79E9CA7DD820}" dt="2025-10-07T07:24:47.746" v="1" actId="2696"/>
        <pc:sldMkLst>
          <pc:docMk/>
          <pc:sldMk cId="1910806286" sldId="280"/>
        </pc:sldMkLst>
      </pc:sldChg>
      <pc:sldChg chg="del">
        <pc:chgData name="Doç. Dr. Hikmet TOSYALI" userId="25c9e14b-99b8-4b78-a02a-3256ed3ebdbb" providerId="ADAL" clId="{5AB4AFE1-C07B-51C3-BC91-79E9CA7DD820}" dt="2025-10-07T08:47:18.811" v="3" actId="2696"/>
        <pc:sldMkLst>
          <pc:docMk/>
          <pc:sldMk cId="83024236" sldId="281"/>
        </pc:sldMkLst>
      </pc:sldChg>
      <pc:sldChg chg="del">
        <pc:chgData name="Doç. Dr. Hikmet TOSYALI" userId="25c9e14b-99b8-4b78-a02a-3256ed3ebdbb" providerId="ADAL" clId="{5AB4AFE1-C07B-51C3-BC91-79E9CA7DD820}" dt="2025-10-07T08:47:18.811" v="3" actId="2696"/>
        <pc:sldMkLst>
          <pc:docMk/>
          <pc:sldMk cId="4006648379" sldId="282"/>
        </pc:sldMkLst>
      </pc:sldChg>
      <pc:sldChg chg="del">
        <pc:chgData name="Doç. Dr. Hikmet TOSYALI" userId="25c9e14b-99b8-4b78-a02a-3256ed3ebdbb" providerId="ADAL" clId="{5AB4AFE1-C07B-51C3-BC91-79E9CA7DD820}" dt="2025-10-07T08:47:18.811" v="3" actId="2696"/>
        <pc:sldMkLst>
          <pc:docMk/>
          <pc:sldMk cId="1997215859" sldId="283"/>
        </pc:sldMkLst>
      </pc:sldChg>
      <pc:sldChg chg="del">
        <pc:chgData name="Doç. Dr. Hikmet TOSYALI" userId="25c9e14b-99b8-4b78-a02a-3256ed3ebdbb" providerId="ADAL" clId="{5AB4AFE1-C07B-51C3-BC91-79E9CA7DD820}" dt="2025-10-07T08:47:18.811" v="3" actId="2696"/>
        <pc:sldMkLst>
          <pc:docMk/>
          <pc:sldMk cId="247103778" sldId="284"/>
        </pc:sldMkLst>
      </pc:sldChg>
      <pc:sldChg chg="del">
        <pc:chgData name="Doç. Dr. Hikmet TOSYALI" userId="25c9e14b-99b8-4b78-a02a-3256ed3ebdbb" providerId="ADAL" clId="{5AB4AFE1-C07B-51C3-BC91-79E9CA7DD820}" dt="2025-10-07T08:47:18.811" v="3" actId="2696"/>
        <pc:sldMkLst>
          <pc:docMk/>
          <pc:sldMk cId="2662712369" sldId="285"/>
        </pc:sldMkLst>
      </pc:sldChg>
      <pc:sldChg chg="del">
        <pc:chgData name="Doç. Dr. Hikmet TOSYALI" userId="25c9e14b-99b8-4b78-a02a-3256ed3ebdbb" providerId="ADAL" clId="{5AB4AFE1-C07B-51C3-BC91-79E9CA7DD820}" dt="2025-10-07T08:47:18.811" v="3" actId="2696"/>
        <pc:sldMkLst>
          <pc:docMk/>
          <pc:sldMk cId="642717514" sldId="286"/>
        </pc:sldMkLst>
      </pc:sldChg>
      <pc:sldChg chg="del">
        <pc:chgData name="Doç. Dr. Hikmet TOSYALI" userId="25c9e14b-99b8-4b78-a02a-3256ed3ebdbb" providerId="ADAL" clId="{5AB4AFE1-C07B-51C3-BC91-79E9CA7DD820}" dt="2025-10-07T08:47:18.811" v="3" actId="2696"/>
        <pc:sldMkLst>
          <pc:docMk/>
          <pc:sldMk cId="652714724" sldId="287"/>
        </pc:sldMkLst>
      </pc:sldChg>
      <pc:sldChg chg="del">
        <pc:chgData name="Doç. Dr. Hikmet TOSYALI" userId="25c9e14b-99b8-4b78-a02a-3256ed3ebdbb" providerId="ADAL" clId="{5AB4AFE1-C07B-51C3-BC91-79E9CA7DD820}" dt="2025-10-07T08:47:18.811" v="3" actId="2696"/>
        <pc:sldMkLst>
          <pc:docMk/>
          <pc:sldMk cId="1022657217" sldId="288"/>
        </pc:sldMkLst>
      </pc:sldChg>
      <pc:sldChg chg="del">
        <pc:chgData name="Doç. Dr. Hikmet TOSYALI" userId="25c9e14b-99b8-4b78-a02a-3256ed3ebdbb" providerId="ADAL" clId="{5AB4AFE1-C07B-51C3-BC91-79E9CA7DD820}" dt="2025-10-07T08:47:18.811" v="3" actId="2696"/>
        <pc:sldMkLst>
          <pc:docMk/>
          <pc:sldMk cId="420541724" sldId="291"/>
        </pc:sldMkLst>
      </pc:sldChg>
      <pc:sldChg chg="del">
        <pc:chgData name="Doç. Dr. Hikmet TOSYALI" userId="25c9e14b-99b8-4b78-a02a-3256ed3ebdbb" providerId="ADAL" clId="{5AB4AFE1-C07B-51C3-BC91-79E9CA7DD820}" dt="2025-10-07T08:47:18.811" v="3" actId="2696"/>
        <pc:sldMkLst>
          <pc:docMk/>
          <pc:sldMk cId="883473597" sldId="293"/>
        </pc:sldMkLst>
      </pc:sldChg>
      <pc:sldChg chg="del">
        <pc:chgData name="Doç. Dr. Hikmet TOSYALI" userId="25c9e14b-99b8-4b78-a02a-3256ed3ebdbb" providerId="ADAL" clId="{5AB4AFE1-C07B-51C3-BC91-79E9CA7DD820}" dt="2025-10-07T08:47:18.811" v="3" actId="2696"/>
        <pc:sldMkLst>
          <pc:docMk/>
          <pc:sldMk cId="4172242140" sldId="295"/>
        </pc:sldMkLst>
      </pc:sldChg>
      <pc:sldChg chg="del">
        <pc:chgData name="Doç. Dr. Hikmet TOSYALI" userId="25c9e14b-99b8-4b78-a02a-3256ed3ebdbb" providerId="ADAL" clId="{5AB4AFE1-C07B-51C3-BC91-79E9CA7DD820}" dt="2025-10-07T08:47:18.811" v="3" actId="2696"/>
        <pc:sldMkLst>
          <pc:docMk/>
          <pc:sldMk cId="44791002" sldId="296"/>
        </pc:sldMkLst>
      </pc:sldChg>
      <pc:sldChg chg="del">
        <pc:chgData name="Doç. Dr. Hikmet TOSYALI" userId="25c9e14b-99b8-4b78-a02a-3256ed3ebdbb" providerId="ADAL" clId="{5AB4AFE1-C07B-51C3-BC91-79E9CA7DD820}" dt="2025-10-07T08:47:18.811" v="3" actId="2696"/>
        <pc:sldMkLst>
          <pc:docMk/>
          <pc:sldMk cId="458492969" sldId="305"/>
        </pc:sldMkLst>
      </pc:sldChg>
      <pc:sldChg chg="del">
        <pc:chgData name="Doç. Dr. Hikmet TOSYALI" userId="25c9e14b-99b8-4b78-a02a-3256ed3ebdbb" providerId="ADAL" clId="{5AB4AFE1-C07B-51C3-BC91-79E9CA7DD820}" dt="2025-10-07T08:47:18.811" v="3" actId="2696"/>
        <pc:sldMkLst>
          <pc:docMk/>
          <pc:sldMk cId="3879001660" sldId="306"/>
        </pc:sldMkLst>
      </pc:sldChg>
      <pc:sldChg chg="del">
        <pc:chgData name="Doç. Dr. Hikmet TOSYALI" userId="25c9e14b-99b8-4b78-a02a-3256ed3ebdbb" providerId="ADAL" clId="{5AB4AFE1-C07B-51C3-BC91-79E9CA7DD820}" dt="2025-10-07T08:47:18.811" v="3" actId="2696"/>
        <pc:sldMkLst>
          <pc:docMk/>
          <pc:sldMk cId="1120324379" sldId="307"/>
        </pc:sldMkLst>
      </pc:sldChg>
      <pc:sldChg chg="del">
        <pc:chgData name="Doç. Dr. Hikmet TOSYALI" userId="25c9e14b-99b8-4b78-a02a-3256ed3ebdbb" providerId="ADAL" clId="{5AB4AFE1-C07B-51C3-BC91-79E9CA7DD820}" dt="2025-10-07T08:47:18.811" v="3" actId="2696"/>
        <pc:sldMkLst>
          <pc:docMk/>
          <pc:sldMk cId="1013887756" sldId="308"/>
        </pc:sldMkLst>
      </pc:sldChg>
      <pc:sldChg chg="del">
        <pc:chgData name="Doç. Dr. Hikmet TOSYALI" userId="25c9e14b-99b8-4b78-a02a-3256ed3ebdbb" providerId="ADAL" clId="{5AB4AFE1-C07B-51C3-BC91-79E9CA7DD820}" dt="2025-10-07T08:47:18.811" v="3" actId="2696"/>
        <pc:sldMkLst>
          <pc:docMk/>
          <pc:sldMk cId="592156869" sldId="309"/>
        </pc:sldMkLst>
      </pc:sldChg>
      <pc:sldChg chg="del">
        <pc:chgData name="Doç. Dr. Hikmet TOSYALI" userId="25c9e14b-99b8-4b78-a02a-3256ed3ebdbb" providerId="ADAL" clId="{5AB4AFE1-C07B-51C3-BC91-79E9CA7DD820}" dt="2025-10-07T08:47:18.811" v="3" actId="2696"/>
        <pc:sldMkLst>
          <pc:docMk/>
          <pc:sldMk cId="1994157395" sldId="310"/>
        </pc:sldMkLst>
      </pc:sldChg>
      <pc:sldChg chg="del">
        <pc:chgData name="Doç. Dr. Hikmet TOSYALI" userId="25c9e14b-99b8-4b78-a02a-3256ed3ebdbb" providerId="ADAL" clId="{5AB4AFE1-C07B-51C3-BC91-79E9CA7DD820}" dt="2025-10-07T08:47:18.811" v="3" actId="2696"/>
        <pc:sldMkLst>
          <pc:docMk/>
          <pc:sldMk cId="3489506279" sldId="316"/>
        </pc:sldMkLst>
      </pc:sldChg>
      <pc:sldChg chg="del">
        <pc:chgData name="Doç. Dr. Hikmet TOSYALI" userId="25c9e14b-99b8-4b78-a02a-3256ed3ebdbb" providerId="ADAL" clId="{5AB4AFE1-C07B-51C3-BC91-79E9CA7DD820}" dt="2025-10-07T08:47:18.811" v="3" actId="2696"/>
        <pc:sldMkLst>
          <pc:docMk/>
          <pc:sldMk cId="2895113593" sldId="317"/>
        </pc:sldMkLst>
      </pc:sldChg>
      <pc:sldChg chg="del">
        <pc:chgData name="Doç. Dr. Hikmet TOSYALI" userId="25c9e14b-99b8-4b78-a02a-3256ed3ebdbb" providerId="ADAL" clId="{5AB4AFE1-C07B-51C3-BC91-79E9CA7DD820}" dt="2025-10-07T08:47:18.811" v="3" actId="2696"/>
        <pc:sldMkLst>
          <pc:docMk/>
          <pc:sldMk cId="1168782829" sldId="319"/>
        </pc:sldMkLst>
      </pc:sldChg>
      <pc:sldChg chg="del">
        <pc:chgData name="Doç. Dr. Hikmet TOSYALI" userId="25c9e14b-99b8-4b78-a02a-3256ed3ebdbb" providerId="ADAL" clId="{5AB4AFE1-C07B-51C3-BC91-79E9CA7DD820}" dt="2025-10-07T08:47:18.811" v="3" actId="2696"/>
        <pc:sldMkLst>
          <pc:docMk/>
          <pc:sldMk cId="4015657249" sldId="320"/>
        </pc:sldMkLst>
      </pc:sldChg>
      <pc:sldChg chg="del">
        <pc:chgData name="Doç. Dr. Hikmet TOSYALI" userId="25c9e14b-99b8-4b78-a02a-3256ed3ebdbb" providerId="ADAL" clId="{5AB4AFE1-C07B-51C3-BC91-79E9CA7DD820}" dt="2025-10-07T08:47:18.811" v="3" actId="2696"/>
        <pc:sldMkLst>
          <pc:docMk/>
          <pc:sldMk cId="1109058023" sldId="321"/>
        </pc:sldMkLst>
      </pc:sldChg>
      <pc:sldChg chg="del">
        <pc:chgData name="Doç. Dr. Hikmet TOSYALI" userId="25c9e14b-99b8-4b78-a02a-3256ed3ebdbb" providerId="ADAL" clId="{5AB4AFE1-C07B-51C3-BC91-79E9CA7DD820}" dt="2025-10-07T08:47:18.811" v="3" actId="2696"/>
        <pc:sldMkLst>
          <pc:docMk/>
          <pc:sldMk cId="1092542334" sldId="322"/>
        </pc:sldMkLst>
      </pc:sldChg>
      <pc:sldChg chg="del">
        <pc:chgData name="Doç. Dr. Hikmet TOSYALI" userId="25c9e14b-99b8-4b78-a02a-3256ed3ebdbb" providerId="ADAL" clId="{5AB4AFE1-C07B-51C3-BC91-79E9CA7DD820}" dt="2025-10-07T08:47:18.811" v="3" actId="2696"/>
        <pc:sldMkLst>
          <pc:docMk/>
          <pc:sldMk cId="1399336356" sldId="323"/>
        </pc:sldMkLst>
      </pc:sldChg>
      <pc:sldChg chg="del">
        <pc:chgData name="Doç. Dr. Hikmet TOSYALI" userId="25c9e14b-99b8-4b78-a02a-3256ed3ebdbb" providerId="ADAL" clId="{5AB4AFE1-C07B-51C3-BC91-79E9CA7DD820}" dt="2025-10-07T08:47:18.811" v="3" actId="2696"/>
        <pc:sldMkLst>
          <pc:docMk/>
          <pc:sldMk cId="1217377530" sldId="326"/>
        </pc:sldMkLst>
      </pc:sldChg>
      <pc:sldChg chg="del">
        <pc:chgData name="Doç. Dr. Hikmet TOSYALI" userId="25c9e14b-99b8-4b78-a02a-3256ed3ebdbb" providerId="ADAL" clId="{5AB4AFE1-C07B-51C3-BC91-79E9CA7DD820}" dt="2025-10-07T08:47:18.811" v="3" actId="2696"/>
        <pc:sldMkLst>
          <pc:docMk/>
          <pc:sldMk cId="1680271114" sldId="327"/>
        </pc:sldMkLst>
      </pc:sldChg>
      <pc:sldChg chg="del">
        <pc:chgData name="Doç. Dr. Hikmet TOSYALI" userId="25c9e14b-99b8-4b78-a02a-3256ed3ebdbb" providerId="ADAL" clId="{5AB4AFE1-C07B-51C3-BC91-79E9CA7DD820}" dt="2025-10-07T08:47:18.811" v="3" actId="2696"/>
        <pc:sldMkLst>
          <pc:docMk/>
          <pc:sldMk cId="2365238337" sldId="329"/>
        </pc:sldMkLst>
      </pc:sldChg>
      <pc:sldChg chg="del">
        <pc:chgData name="Doç. Dr. Hikmet TOSYALI" userId="25c9e14b-99b8-4b78-a02a-3256ed3ebdbb" providerId="ADAL" clId="{5AB4AFE1-C07B-51C3-BC91-79E9CA7DD820}" dt="2025-10-07T07:24:38.401" v="0" actId="2696"/>
        <pc:sldMkLst>
          <pc:docMk/>
          <pc:sldMk cId="4094082299" sldId="331"/>
        </pc:sldMkLst>
      </pc:sldChg>
      <pc:sldChg chg="del">
        <pc:chgData name="Doç. Dr. Hikmet TOSYALI" userId="25c9e14b-99b8-4b78-a02a-3256ed3ebdbb" providerId="ADAL" clId="{5AB4AFE1-C07B-51C3-BC91-79E9CA7DD820}" dt="2025-10-07T08:47:18.811" v="3" actId="2696"/>
        <pc:sldMkLst>
          <pc:docMk/>
          <pc:sldMk cId="1548009269" sldId="332"/>
        </pc:sldMkLst>
      </pc:sldChg>
      <pc:sldChg chg="del">
        <pc:chgData name="Doç. Dr. Hikmet TOSYALI" userId="25c9e14b-99b8-4b78-a02a-3256ed3ebdbb" providerId="ADAL" clId="{5AB4AFE1-C07B-51C3-BC91-79E9CA7DD820}" dt="2025-10-07T08:47:18.811" v="3" actId="2696"/>
        <pc:sldMkLst>
          <pc:docMk/>
          <pc:sldMk cId="2238571374" sldId="333"/>
        </pc:sldMkLst>
      </pc:sldChg>
      <pc:sldChg chg="del">
        <pc:chgData name="Doç. Dr. Hikmet TOSYALI" userId="25c9e14b-99b8-4b78-a02a-3256ed3ebdbb" providerId="ADAL" clId="{5AB4AFE1-C07B-51C3-BC91-79E9CA7DD820}" dt="2025-10-07T07:25:06.645" v="2" actId="2696"/>
        <pc:sldMkLst>
          <pc:docMk/>
          <pc:sldMk cId="1570621623" sldId="334"/>
        </pc:sldMkLst>
      </pc:sldChg>
      <pc:sldChg chg="del">
        <pc:chgData name="Doç. Dr. Hikmet TOSYALI" userId="25c9e14b-99b8-4b78-a02a-3256ed3ebdbb" providerId="ADAL" clId="{5AB4AFE1-C07B-51C3-BC91-79E9CA7DD820}" dt="2025-10-07T08:47:18.811" v="3" actId="2696"/>
        <pc:sldMkLst>
          <pc:docMk/>
          <pc:sldMk cId="204670454" sldId="335"/>
        </pc:sldMkLst>
      </pc:sldChg>
      <pc:sldChg chg="del">
        <pc:chgData name="Doç. Dr. Hikmet TOSYALI" userId="25c9e14b-99b8-4b78-a02a-3256ed3ebdbb" providerId="ADAL" clId="{5AB4AFE1-C07B-51C3-BC91-79E9CA7DD820}" dt="2025-10-07T08:47:18.811" v="3" actId="2696"/>
        <pc:sldMkLst>
          <pc:docMk/>
          <pc:sldMk cId="3332289954" sldId="336"/>
        </pc:sldMkLst>
      </pc:sldChg>
      <pc:sldChg chg="del">
        <pc:chgData name="Doç. Dr. Hikmet TOSYALI" userId="25c9e14b-99b8-4b78-a02a-3256ed3ebdbb" providerId="ADAL" clId="{5AB4AFE1-C07B-51C3-BC91-79E9CA7DD820}" dt="2025-10-07T08:47:18.811" v="3" actId="2696"/>
        <pc:sldMkLst>
          <pc:docMk/>
          <pc:sldMk cId="195997763" sldId="337"/>
        </pc:sldMkLst>
      </pc:sldChg>
      <pc:sldMasterChg chg="setBg modSldLayout">
        <pc:chgData name="Doç. Dr. Hikmet TOSYALI" userId="25c9e14b-99b8-4b78-a02a-3256ed3ebdbb" providerId="ADAL" clId="{5AB4AFE1-C07B-51C3-BC91-79E9CA7DD820}" dt="2025-10-07T11:25:33.282" v="71"/>
        <pc:sldMasterMkLst>
          <pc:docMk/>
          <pc:sldMasterMk cId="2856845456" sldId="2147483664"/>
        </pc:sldMasterMkLst>
        <pc:sldLayoutChg chg="setBg">
          <pc:chgData name="Doç. Dr. Hikmet TOSYALI" userId="25c9e14b-99b8-4b78-a02a-3256ed3ebdbb" providerId="ADAL" clId="{5AB4AFE1-C07B-51C3-BC91-79E9CA7DD820}" dt="2025-10-07T11:25:33.282" v="71"/>
          <pc:sldLayoutMkLst>
            <pc:docMk/>
            <pc:sldMasterMk cId="2856845456" sldId="2147483664"/>
            <pc:sldLayoutMk cId="993316712" sldId="2147483665"/>
          </pc:sldLayoutMkLst>
        </pc:sldLayoutChg>
        <pc:sldLayoutChg chg="setBg">
          <pc:chgData name="Doç. Dr. Hikmet TOSYALI" userId="25c9e14b-99b8-4b78-a02a-3256ed3ebdbb" providerId="ADAL" clId="{5AB4AFE1-C07B-51C3-BC91-79E9CA7DD820}" dt="2025-10-07T11:25:33.282" v="71"/>
          <pc:sldLayoutMkLst>
            <pc:docMk/>
            <pc:sldMasterMk cId="2856845456" sldId="2147483664"/>
            <pc:sldLayoutMk cId="2004947356" sldId="2147483666"/>
          </pc:sldLayoutMkLst>
        </pc:sldLayoutChg>
        <pc:sldLayoutChg chg="setBg">
          <pc:chgData name="Doç. Dr. Hikmet TOSYALI" userId="25c9e14b-99b8-4b78-a02a-3256ed3ebdbb" providerId="ADAL" clId="{5AB4AFE1-C07B-51C3-BC91-79E9CA7DD820}" dt="2025-10-07T11:25:33.282" v="71"/>
          <pc:sldLayoutMkLst>
            <pc:docMk/>
            <pc:sldMasterMk cId="2856845456" sldId="2147483664"/>
            <pc:sldLayoutMk cId="3922947435" sldId="2147483667"/>
          </pc:sldLayoutMkLst>
        </pc:sldLayoutChg>
        <pc:sldLayoutChg chg="setBg">
          <pc:chgData name="Doç. Dr. Hikmet TOSYALI" userId="25c9e14b-99b8-4b78-a02a-3256ed3ebdbb" providerId="ADAL" clId="{5AB4AFE1-C07B-51C3-BC91-79E9CA7DD820}" dt="2025-10-07T11:25:33.282" v="71"/>
          <pc:sldLayoutMkLst>
            <pc:docMk/>
            <pc:sldMasterMk cId="2856845456" sldId="2147483664"/>
            <pc:sldLayoutMk cId="3776520123" sldId="2147483668"/>
          </pc:sldLayoutMkLst>
        </pc:sldLayoutChg>
        <pc:sldLayoutChg chg="setBg">
          <pc:chgData name="Doç. Dr. Hikmet TOSYALI" userId="25c9e14b-99b8-4b78-a02a-3256ed3ebdbb" providerId="ADAL" clId="{5AB4AFE1-C07B-51C3-BC91-79E9CA7DD820}" dt="2025-10-07T11:25:33.282" v="71"/>
          <pc:sldLayoutMkLst>
            <pc:docMk/>
            <pc:sldMasterMk cId="2856845456" sldId="2147483664"/>
            <pc:sldLayoutMk cId="307366505" sldId="2147483669"/>
          </pc:sldLayoutMkLst>
        </pc:sldLayoutChg>
        <pc:sldLayoutChg chg="setBg">
          <pc:chgData name="Doç. Dr. Hikmet TOSYALI" userId="25c9e14b-99b8-4b78-a02a-3256ed3ebdbb" providerId="ADAL" clId="{5AB4AFE1-C07B-51C3-BC91-79E9CA7DD820}" dt="2025-10-07T11:25:33.282" v="71"/>
          <pc:sldLayoutMkLst>
            <pc:docMk/>
            <pc:sldMasterMk cId="2856845456" sldId="2147483664"/>
            <pc:sldLayoutMk cId="2210734918" sldId="2147483670"/>
          </pc:sldLayoutMkLst>
        </pc:sldLayoutChg>
        <pc:sldLayoutChg chg="setBg">
          <pc:chgData name="Doç. Dr. Hikmet TOSYALI" userId="25c9e14b-99b8-4b78-a02a-3256ed3ebdbb" providerId="ADAL" clId="{5AB4AFE1-C07B-51C3-BC91-79E9CA7DD820}" dt="2025-10-07T11:25:33.282" v="71"/>
          <pc:sldLayoutMkLst>
            <pc:docMk/>
            <pc:sldMasterMk cId="2856845456" sldId="2147483664"/>
            <pc:sldLayoutMk cId="731592689" sldId="2147483671"/>
          </pc:sldLayoutMkLst>
        </pc:sldLayoutChg>
        <pc:sldLayoutChg chg="setBg">
          <pc:chgData name="Doç. Dr. Hikmet TOSYALI" userId="25c9e14b-99b8-4b78-a02a-3256ed3ebdbb" providerId="ADAL" clId="{5AB4AFE1-C07B-51C3-BC91-79E9CA7DD820}" dt="2025-10-07T11:25:33.282" v="71"/>
          <pc:sldLayoutMkLst>
            <pc:docMk/>
            <pc:sldMasterMk cId="2856845456" sldId="2147483664"/>
            <pc:sldLayoutMk cId="2169470168" sldId="2147483672"/>
          </pc:sldLayoutMkLst>
        </pc:sldLayoutChg>
        <pc:sldLayoutChg chg="setBg">
          <pc:chgData name="Doç. Dr. Hikmet TOSYALI" userId="25c9e14b-99b8-4b78-a02a-3256ed3ebdbb" providerId="ADAL" clId="{5AB4AFE1-C07B-51C3-BC91-79E9CA7DD820}" dt="2025-10-07T11:25:33.282" v="71"/>
          <pc:sldLayoutMkLst>
            <pc:docMk/>
            <pc:sldMasterMk cId="2856845456" sldId="2147483664"/>
            <pc:sldLayoutMk cId="1937020239" sldId="2147483673"/>
          </pc:sldLayoutMkLst>
        </pc:sldLayoutChg>
        <pc:sldLayoutChg chg="setBg">
          <pc:chgData name="Doç. Dr. Hikmet TOSYALI" userId="25c9e14b-99b8-4b78-a02a-3256ed3ebdbb" providerId="ADAL" clId="{5AB4AFE1-C07B-51C3-BC91-79E9CA7DD820}" dt="2025-10-07T11:25:33.282" v="71"/>
          <pc:sldLayoutMkLst>
            <pc:docMk/>
            <pc:sldMasterMk cId="2856845456" sldId="2147483664"/>
            <pc:sldLayoutMk cId="3633832444" sldId="2147483674"/>
          </pc:sldLayoutMkLst>
        </pc:sldLayoutChg>
        <pc:sldLayoutChg chg="setBg">
          <pc:chgData name="Doç. Dr. Hikmet TOSYALI" userId="25c9e14b-99b8-4b78-a02a-3256ed3ebdbb" providerId="ADAL" clId="{5AB4AFE1-C07B-51C3-BC91-79E9CA7DD820}" dt="2025-10-07T11:25:33.282" v="71"/>
          <pc:sldLayoutMkLst>
            <pc:docMk/>
            <pc:sldMasterMk cId="2856845456" sldId="2147483664"/>
            <pc:sldLayoutMk cId="2713300025" sldId="2147483675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Dikdörtgen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rtlCol="0" anchor="t" anchorCtr="0" compatLnSpc="1">
            <a:prstTxWarp prst="textNoShape">
              <a:avLst/>
            </a:prstTxWarp>
          </a:bodyPr>
          <a:lstStyle>
            <a:lvl1pPr defTabSz="931863"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 rtl="0"/>
            <a:endParaRPr lang="tr-TR" dirty="0">
              <a:latin typeface="Arial" panose="020B0604020202020204" pitchFamily="34" charset="0"/>
            </a:endParaRPr>
          </a:p>
        </p:txBody>
      </p:sp>
      <p:sp>
        <p:nvSpPr>
          <p:cNvPr id="34819" name="Dikdörtgen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rtlCol="0" anchor="t" anchorCtr="0" compatLnSpc="1">
            <a:prstTxWarp prst="textNoShape">
              <a:avLst/>
            </a:prstTxWarp>
          </a:bodyPr>
          <a:lstStyle>
            <a:lvl1pPr algn="r" defTabSz="931863"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 rtl="0"/>
            <a:fld id="{8EB1AC0F-E286-44A1-8E5A-20BC1E627360}" type="datetime1">
              <a:rPr lang="tr-TR" smtClean="0">
                <a:latin typeface="Arial" panose="020B0604020202020204" pitchFamily="34" charset="0"/>
              </a:rPr>
              <a:t>24.10.2025</a:t>
            </a:fld>
            <a:endParaRPr lang="tr-TR" dirty="0">
              <a:latin typeface="Arial" panose="020B0604020202020204" pitchFamily="34" charset="0"/>
            </a:endParaRPr>
          </a:p>
        </p:txBody>
      </p:sp>
      <p:sp>
        <p:nvSpPr>
          <p:cNvPr id="34820" name="Dikdörtgen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rtlCol="0" anchor="b" anchorCtr="0" compatLnSpc="1">
            <a:prstTxWarp prst="textNoShape">
              <a:avLst/>
            </a:prstTxWarp>
          </a:bodyPr>
          <a:lstStyle>
            <a:lvl1pPr defTabSz="931863"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 rtl="0"/>
            <a:endParaRPr lang="tr-TR" dirty="0">
              <a:latin typeface="Arial" panose="020B0604020202020204" pitchFamily="34" charset="0"/>
            </a:endParaRPr>
          </a:p>
        </p:txBody>
      </p:sp>
      <p:sp>
        <p:nvSpPr>
          <p:cNvPr id="34821" name="Dikdörtgen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rtlCol="0" anchor="b" anchorCtr="0" compatLnSpc="1">
            <a:prstTxWarp prst="textNoShape">
              <a:avLst/>
            </a:prstTxWarp>
          </a:bodyPr>
          <a:lstStyle>
            <a:lvl1pPr algn="r" defTabSz="931863"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 rtl="0"/>
            <a:fld id="{F0B6EC5B-DE15-4B62-9DC0-DE1BD893DD16}" type="slidenum">
              <a:rPr lang="tr-TR" smtClean="0">
                <a:latin typeface="Arial" panose="020B0604020202020204" pitchFamily="34" charset="0"/>
              </a:rPr>
              <a:pPr/>
              <a:t>‹#›</a:t>
            </a:fld>
            <a:endParaRPr lang="tr-TR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486820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Dikdörtgen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rtlCol="0" anchor="t" anchorCtr="0" compatLnSpc="1">
            <a:prstTxWarp prst="textNoShape">
              <a:avLst/>
            </a:prstTxWarp>
          </a:bodyPr>
          <a:lstStyle>
            <a:lvl1pPr defTabSz="931863">
              <a:spcBef>
                <a:spcPct val="0"/>
              </a:spcBef>
              <a:buClrTx/>
              <a:buSzTx/>
              <a:buFontTx/>
              <a:buNone/>
              <a:defRPr sz="1200">
                <a:latin typeface="Arial" panose="020B0604020202020204" pitchFamily="34" charset="0"/>
              </a:defRPr>
            </a:lvl1pPr>
          </a:lstStyle>
          <a:p>
            <a:endParaRPr lang="tr-TR" noProof="0"/>
          </a:p>
        </p:txBody>
      </p:sp>
      <p:sp>
        <p:nvSpPr>
          <p:cNvPr id="26627" name="Dikdörtgen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rtlCol="0" anchor="t" anchorCtr="0" compatLnSpc="1">
            <a:prstTxWarp prst="textNoShape">
              <a:avLst/>
            </a:prstTxWarp>
          </a:bodyPr>
          <a:lstStyle>
            <a:lvl1pPr algn="r" defTabSz="931863">
              <a:spcBef>
                <a:spcPct val="0"/>
              </a:spcBef>
              <a:buClrTx/>
              <a:buSzTx/>
              <a:buFontTx/>
              <a:buNone/>
              <a:defRPr sz="1200">
                <a:latin typeface="Arial" panose="020B0604020202020204" pitchFamily="34" charset="0"/>
              </a:defRPr>
            </a:lvl1pPr>
          </a:lstStyle>
          <a:p>
            <a:fld id="{8B2142ED-62CF-4BE7-A720-C948E8939493}" type="datetime1">
              <a:rPr lang="tr-TR" noProof="0" smtClean="0"/>
              <a:t>24.10.2025</a:t>
            </a:fld>
            <a:endParaRPr lang="tr-TR" noProof="0"/>
          </a:p>
        </p:txBody>
      </p:sp>
      <p:sp>
        <p:nvSpPr>
          <p:cNvPr id="26628" name="Dikdörtgen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6629" name="Dikdörtgen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rtlCol="0" anchor="t" anchorCtr="0" compatLnSpc="1">
            <a:prstTxWarp prst="textNoShape">
              <a:avLst/>
            </a:prstTxWarp>
          </a:bodyPr>
          <a:lstStyle/>
          <a:p>
            <a:pPr lvl="0" rtl="0"/>
            <a:r>
              <a:rPr lang="tr-TR" noProof="0"/>
              <a:t>Asıl metin stillerini düzenlemek için tıklayın</a:t>
            </a:r>
          </a:p>
          <a:p>
            <a:pPr lvl="1" rtl="0"/>
            <a:r>
              <a:rPr lang="tr-TR" noProof="0"/>
              <a:t>İkinci düzey</a:t>
            </a:r>
          </a:p>
          <a:p>
            <a:pPr lvl="2" rtl="0"/>
            <a:r>
              <a:rPr lang="tr-TR" noProof="0"/>
              <a:t>Üçüncü düzey</a:t>
            </a:r>
          </a:p>
          <a:p>
            <a:pPr lvl="3" rtl="0"/>
            <a:r>
              <a:rPr lang="tr-TR" noProof="0"/>
              <a:t>Dördüncü düzey</a:t>
            </a:r>
          </a:p>
          <a:p>
            <a:pPr lvl="4" rtl="0"/>
            <a:r>
              <a:rPr lang="tr-TR" noProof="0"/>
              <a:t>Beşinci düzey</a:t>
            </a:r>
          </a:p>
        </p:txBody>
      </p:sp>
      <p:sp>
        <p:nvSpPr>
          <p:cNvPr id="26630" name="Dikdörtgen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rtlCol="0" anchor="b" anchorCtr="0" compatLnSpc="1">
            <a:prstTxWarp prst="textNoShape">
              <a:avLst/>
            </a:prstTxWarp>
          </a:bodyPr>
          <a:lstStyle>
            <a:lvl1pPr defTabSz="931863">
              <a:spcBef>
                <a:spcPct val="0"/>
              </a:spcBef>
              <a:buClrTx/>
              <a:buSzTx/>
              <a:buFontTx/>
              <a:buNone/>
              <a:defRPr sz="1200">
                <a:latin typeface="Arial" panose="020B0604020202020204" pitchFamily="34" charset="0"/>
              </a:defRPr>
            </a:lvl1pPr>
          </a:lstStyle>
          <a:p>
            <a:endParaRPr lang="tr-TR" noProof="0"/>
          </a:p>
        </p:txBody>
      </p:sp>
      <p:sp>
        <p:nvSpPr>
          <p:cNvPr id="26631" name="Dikdörtgen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rtlCol="0" anchor="b" anchorCtr="0" compatLnSpc="1">
            <a:prstTxWarp prst="textNoShape">
              <a:avLst/>
            </a:prstTxWarp>
          </a:bodyPr>
          <a:lstStyle>
            <a:lvl1pPr algn="r" defTabSz="931863">
              <a:spcBef>
                <a:spcPct val="0"/>
              </a:spcBef>
              <a:buClrTx/>
              <a:buSzTx/>
              <a:buFontTx/>
              <a:buNone/>
              <a:defRPr sz="1200">
                <a:latin typeface="Arial" panose="020B0604020202020204" pitchFamily="34" charset="0"/>
              </a:defRPr>
            </a:lvl1pPr>
          </a:lstStyle>
          <a:p>
            <a:fld id="{823FACB9-4E35-4CB3-835A-2EBF55FAEDE3}" type="slidenum">
              <a:rPr lang="tr-TR" noProof="0" smtClean="0"/>
              <a:pPr/>
              <a:t>‹#›</a:t>
            </a:fld>
            <a:endParaRPr lang="tr-TR" noProof="0"/>
          </a:p>
        </p:txBody>
      </p:sp>
    </p:spTree>
    <p:extLst>
      <p:ext uri="{BB962C8B-B14F-4D97-AF65-F5344CB8AC3E}">
        <p14:creationId xmlns:p14="http://schemas.microsoft.com/office/powerpoint/2010/main" val="97186942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B36F6-45CF-44EC-92EC-747323348449}" type="datetime1">
              <a:rPr lang="tr-TR" altLang="en-US" smtClean="0"/>
              <a:t>24.10.2025</a:t>
            </a:fld>
            <a:endParaRPr lang="tr-TR" alt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Alt bilgi ekleme</a:t>
            </a:r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5280F-DE53-48B1-9FB9-96A39916642A}" type="slidenum">
              <a:rPr lang="tr-TR" altLang="en-US" smtClean="0"/>
              <a:pPr/>
              <a:t>‹#›</a:t>
            </a:fld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993316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B1398-D18F-4241-92D7-094D1F5D15C5}" type="datetime1">
              <a:rPr lang="tr-TR" altLang="en-US" smtClean="0"/>
              <a:t>24.10.2025</a:t>
            </a:fld>
            <a:endParaRPr lang="tr-TR" alt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Alt bilgi ekleme</a:t>
            </a:r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5119E-5338-4B55-81DC-57EAC9440FD0}" type="slidenum">
              <a:rPr lang="tr-TR" altLang="en-US" smtClean="0"/>
              <a:pPr/>
              <a:t>‹#›</a:t>
            </a:fld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3633832444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A5FAC-E593-49AE-AED3-51E74CBDF44F}" type="datetime1">
              <a:rPr lang="tr-TR" altLang="en-US" smtClean="0"/>
              <a:t>24.10.2025</a:t>
            </a:fld>
            <a:endParaRPr lang="tr-TR" alt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Alt bilgi ekleme</a:t>
            </a:r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251BA-4196-46F7-BF5E-DE37F6712AD1}" type="slidenum">
              <a:rPr lang="tr-TR" altLang="en-US" smtClean="0"/>
              <a:pPr/>
              <a:t>‹#›</a:t>
            </a:fld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2713300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21EA4-7451-46EF-AC9C-BE38A0CA0DC9}" type="datetime1">
              <a:rPr lang="tr-TR" altLang="en-US" smtClean="0"/>
              <a:t>24.10.2025</a:t>
            </a:fld>
            <a:endParaRPr lang="tr-TR" alt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Alt bilgi ekleme</a:t>
            </a:r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6F290-D301-4864-9490-340EF11588D9}" type="slidenum">
              <a:rPr lang="tr-TR" altLang="en-US" smtClean="0"/>
              <a:pPr/>
              <a:t>‹#›</a:t>
            </a:fld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2004947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7DF7E-E0B3-4182-8D13-C2DDF93AB6B5}" type="datetime1">
              <a:rPr lang="tr-TR" altLang="en-US" smtClean="0"/>
              <a:t>24.10.2025</a:t>
            </a:fld>
            <a:endParaRPr lang="tr-TR" alt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Alt bilgi ekleme</a:t>
            </a:r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08CE1-DD55-4A43-A479-EF83A2DC3985}" type="slidenum">
              <a:rPr lang="tr-TR" altLang="en-US" smtClean="0"/>
              <a:pPr/>
              <a:t>‹#›</a:t>
            </a:fld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3922947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E61A1-2D1E-4E9B-9B82-8D3E08C5898F}" type="datetime1">
              <a:rPr lang="tr-TR" altLang="en-US" smtClean="0"/>
              <a:t>24.10.2025</a:t>
            </a:fld>
            <a:endParaRPr lang="tr-TR" altLang="en-US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Alt bilgi ekleme</a:t>
            </a:r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7AF89-6755-46F5-BBCF-E571D7F311A5}" type="slidenum">
              <a:rPr lang="tr-TR" altLang="en-US" smtClean="0"/>
              <a:pPr/>
              <a:t>‹#›</a:t>
            </a:fld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3776520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B15FF-4579-4682-8FD7-06AFF4EE0B6F}" type="datetime1">
              <a:rPr lang="tr-TR" altLang="en-US" smtClean="0"/>
              <a:t>24.10.2025</a:t>
            </a:fld>
            <a:endParaRPr lang="tr-TR" altLang="en-US" dirty="0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Alt bilgi ekleme</a:t>
            </a:r>
            <a:endParaRPr lang="tr-TR" dirty="0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BE3C0-1208-4260-82C3-0EB040027195}" type="slidenum">
              <a:rPr lang="tr-TR" altLang="en-US" smtClean="0"/>
              <a:pPr/>
              <a:t>‹#›</a:t>
            </a:fld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307366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031B7-64B7-4EF9-8B21-78A5D432910C}" type="datetime1">
              <a:rPr lang="tr-TR" altLang="en-US" smtClean="0"/>
              <a:t>24.10.2025</a:t>
            </a:fld>
            <a:endParaRPr lang="tr-TR" altLang="en-US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Alt bilgi ekleme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02DF6-5EF1-449D-8E8F-F40E7D2FCBCB}" type="slidenum">
              <a:rPr lang="tr-TR" altLang="en-US" smtClean="0"/>
              <a:pPr/>
              <a:t>‹#›</a:t>
            </a:fld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2210734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EDB3C-10B7-4BB8-B7E6-EC2F3E485486}" type="datetime1">
              <a:rPr lang="tr-TR" altLang="en-US" smtClean="0"/>
              <a:t>24.10.2025</a:t>
            </a:fld>
            <a:endParaRPr lang="tr-TR" altLang="en-US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Alt bilgi ekleme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460AA-1533-4548-8781-A6D0EAE276D6}" type="slidenum">
              <a:rPr lang="tr-TR" altLang="en-US" smtClean="0"/>
              <a:pPr/>
              <a:t>‹#›</a:t>
            </a:fld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731592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B1398-D18F-4241-92D7-094D1F5D15C5}" type="datetime1">
              <a:rPr lang="tr-TR" altLang="en-US" smtClean="0"/>
              <a:t>24.10.2025</a:t>
            </a:fld>
            <a:endParaRPr lang="tr-TR" altLang="en-US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Alt bilgi ekleme</a:t>
            </a:r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5119E-5338-4B55-81DC-57EAC9440FD0}" type="slidenum">
              <a:rPr lang="tr-TR" altLang="en-US" smtClean="0"/>
              <a:pPr/>
              <a:t>‹#›</a:t>
            </a:fld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2169470168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B1398-D18F-4241-92D7-094D1F5D15C5}" type="datetime1">
              <a:rPr lang="tr-TR" altLang="en-US" smtClean="0"/>
              <a:t>24.10.2025</a:t>
            </a:fld>
            <a:endParaRPr lang="tr-TR" altLang="en-US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Alt bilgi ekleme</a:t>
            </a:r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5119E-5338-4B55-81DC-57EAC9440FD0}" type="slidenum">
              <a:rPr lang="tr-TR" altLang="en-US" smtClean="0"/>
              <a:pPr/>
              <a:t>‹#›</a:t>
            </a:fld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1937020239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EB1398-D18F-4241-92D7-094D1F5D15C5}" type="datetime1">
              <a:rPr lang="tr-TR" altLang="en-US" smtClean="0"/>
              <a:t>24.10.2025</a:t>
            </a:fld>
            <a:endParaRPr lang="tr-TR" alt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/>
              <a:t>Alt bilgi ekleme</a:t>
            </a:r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E5119E-5338-4B55-81DC-57EAC9440FD0}" type="slidenum">
              <a:rPr lang="tr-TR" altLang="en-US" smtClean="0"/>
              <a:pPr/>
              <a:t>‹#›</a:t>
            </a:fld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2856845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bu.edu.tr/fakulteler/iletisim-fakultesi/staj-949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046639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defRPr sz="3200" b="1">
                <a:solidFill>
                  <a:srgbClr val="003366"/>
                </a:solidFill>
              </a:defRPr>
            </a:pPr>
            <a:r>
              <a:rPr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Değerlendirme</a:t>
            </a: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Kriterleri</a:t>
            </a:r>
            <a:endParaRPr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454" y="1556792"/>
            <a:ext cx="7886700" cy="4351338"/>
          </a:xfrm>
        </p:spPr>
        <p:txBody>
          <a:bodyPr>
            <a:normAutofit/>
          </a:bodyPr>
          <a:lstStyle/>
          <a:p>
            <a:pPr algn="just"/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 sz="2000">
                <a:solidFill>
                  <a:srgbClr val="3C3C3C"/>
                </a:solidFill>
              </a:defRPr>
            </a:pP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İşyeri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Değerlendirme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Formu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(%50)</a:t>
            </a:r>
          </a:p>
          <a:p>
            <a:pPr algn="just">
              <a:defRPr sz="2000">
                <a:solidFill>
                  <a:srgbClr val="3C3C3C"/>
                </a:solidFill>
              </a:defRPr>
            </a:pP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Staj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Defteri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(%50)</a:t>
            </a:r>
          </a:p>
          <a:p>
            <a:pPr algn="just">
              <a:defRPr sz="2000">
                <a:solidFill>
                  <a:srgbClr val="3C3C3C"/>
                </a:solidFill>
              </a:defRPr>
            </a:pP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Eksik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/uygunsuz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belgeler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→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staj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ın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reddi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 sz="2000">
                <a:solidFill>
                  <a:srgbClr val="3C3C3C"/>
                </a:solidFill>
              </a:defRPr>
            </a:pP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Yetersiz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görülen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staj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→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tekrar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yapılmalı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9F7F95-4DFD-8C54-048D-7D05E4F5EA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B5F590-E911-4385-A3B6-5219EAEAC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defRPr sz="3200" b="1">
                <a:solidFill>
                  <a:srgbClr val="003366"/>
                </a:solidFill>
              </a:defRPr>
            </a:pP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Halkla İlişkiler ve Reklamcılık Staj Komisyonu</a:t>
            </a:r>
            <a:endParaRPr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0E5502-D312-BF9E-D55A-8E9815A9FC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 sz="2000">
                <a:solidFill>
                  <a:srgbClr val="3C3C3C"/>
                </a:solidFill>
              </a:defRPr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Dr. Öğr. Üyesi Ece DOĞAN ERDİNÇ (Komisyon Başkanı)</a:t>
            </a:r>
          </a:p>
          <a:p>
            <a:pPr algn="just">
              <a:defRPr sz="2000">
                <a:solidFill>
                  <a:srgbClr val="3C3C3C"/>
                </a:solidFill>
              </a:defRPr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Dr. Öğr. Üyesi Saniye Sena CABIOĞLU GÜLER (Komisyon Üyesi)</a:t>
            </a:r>
          </a:p>
          <a:p>
            <a:pPr algn="just">
              <a:defRPr sz="2000">
                <a:solidFill>
                  <a:srgbClr val="3C3C3C"/>
                </a:solidFill>
              </a:defRPr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Arş. Gör. Kübra ÇORAPSIZ (Komisyon Üyesi)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45278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C6D80E-CC10-14A0-4C60-23BCB98477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B2417F-DE67-273F-F22F-541FD99A3F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defRPr sz="3200" b="1">
                <a:solidFill>
                  <a:srgbClr val="003366"/>
                </a:solidFill>
              </a:defRPr>
            </a:pP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Radyo Televizyon ve Sinema Staj Komisyonu</a:t>
            </a:r>
            <a:endParaRPr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750438-1F1E-5424-4B7E-3C3E6A69C8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sz="2400" dirty="0"/>
          </a:p>
          <a:p>
            <a:pPr algn="just">
              <a:defRPr sz="2000">
                <a:solidFill>
                  <a:srgbClr val="3C3C3C"/>
                </a:solidFill>
              </a:defRPr>
            </a:pPr>
            <a:r>
              <a:rPr lang="tr-TR" sz="2400" dirty="0"/>
              <a:t>Prof. Dr. Neşe KARS TAYANÇ (Komisyon Başkanı)</a:t>
            </a:r>
          </a:p>
          <a:p>
            <a:pPr algn="just">
              <a:defRPr sz="2000">
                <a:solidFill>
                  <a:srgbClr val="3C3C3C"/>
                </a:solidFill>
              </a:defRPr>
            </a:pPr>
            <a:r>
              <a:rPr lang="tr-TR" sz="2400" dirty="0"/>
              <a:t>Dr. Öğr. Üyesi Hilal AYTİMUR (Komisyon Üyesi)</a:t>
            </a:r>
          </a:p>
          <a:p>
            <a:pPr algn="just">
              <a:defRPr sz="2000">
                <a:solidFill>
                  <a:srgbClr val="3C3C3C"/>
                </a:solidFill>
              </a:defRPr>
            </a:pPr>
            <a:r>
              <a:rPr lang="tr-TR" sz="2400" dirty="0"/>
              <a:t>Arş. Gör. </a:t>
            </a:r>
            <a:r>
              <a:rPr lang="tr-TR" sz="2400" dirty="0" err="1"/>
              <a:t>Gökçeçiçek</a:t>
            </a:r>
            <a:r>
              <a:rPr lang="tr-TR" sz="2400" dirty="0"/>
              <a:t> ALÇİÇEK (Komisyon Üyesi)</a:t>
            </a:r>
            <a:endParaRPr sz="2400" dirty="0"/>
          </a:p>
        </p:txBody>
      </p:sp>
    </p:spTree>
    <p:extLst>
      <p:ext uri="{BB962C8B-B14F-4D97-AF65-F5344CB8AC3E}">
        <p14:creationId xmlns:p14="http://schemas.microsoft.com/office/powerpoint/2010/main" val="12646509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0E59C0-67AD-AA91-100E-399C2C67E2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DE4F0C-2A3D-0361-D9FC-307C91172A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defRPr sz="3200" b="1">
                <a:solidFill>
                  <a:srgbClr val="003366"/>
                </a:solidFill>
              </a:defRPr>
            </a:pP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Yeni Medya ve İletişim Staj Komisyonu</a:t>
            </a:r>
            <a:endParaRPr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B90D33-85B7-AA65-1042-8FEFCAC3A4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 sz="2000">
                <a:solidFill>
                  <a:srgbClr val="3C3C3C"/>
                </a:solidFill>
              </a:defRPr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Dr. Öğr. Üyesi Esra Pelin GÜREGEN DEREBOYU (Komisyon Başkanı)</a:t>
            </a:r>
          </a:p>
          <a:p>
            <a:pPr algn="just">
              <a:defRPr sz="2000">
                <a:solidFill>
                  <a:srgbClr val="3C3C3C"/>
                </a:solidFill>
              </a:defRPr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Dr. Öğr. Üyesi Dilhan APAK (Komisyon Üyesi)</a:t>
            </a:r>
          </a:p>
          <a:p>
            <a:pPr algn="just">
              <a:defRPr sz="2000">
                <a:solidFill>
                  <a:srgbClr val="3C3C3C"/>
                </a:solidFill>
              </a:defRPr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Arş. Gör. Buse EREL (Komisyon Üyesi)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92673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0AD0ED-B508-5B56-7B6F-B82F1F4206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6EF2E9-F5C3-DE9E-C610-67910E888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defRPr sz="3200" b="1">
                <a:solidFill>
                  <a:srgbClr val="003366"/>
                </a:solidFill>
              </a:defRPr>
            </a:pPr>
            <a:r>
              <a:rPr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Sık</a:t>
            </a: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Sorulan</a:t>
            </a: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Sorular</a:t>
            </a:r>
            <a:endParaRPr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F8ED55-15E8-EF01-B568-D68C825C55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052736"/>
            <a:ext cx="7886700" cy="5124227"/>
          </a:xfrm>
        </p:spPr>
        <p:txBody>
          <a:bodyPr>
            <a:noAutofit/>
          </a:bodyPr>
          <a:lstStyle/>
          <a:p>
            <a:pPr algn="just"/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 sz="2000">
                <a:solidFill>
                  <a:srgbClr val="3C3C3C"/>
                </a:solidFill>
              </a:defRPr>
            </a:pP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Stajı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nerede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yapabilirim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defRPr sz="2000">
                <a:solidFill>
                  <a:srgbClr val="3C3C3C"/>
                </a:solidFill>
              </a:defRPr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Fakülte tarafından onaylı medya kuruluşları, ajanslar, reklam şirketleri,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televizyon / radyo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kanalları, dijital medya ve yazılım firmaları.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 sz="2000">
                <a:solidFill>
                  <a:srgbClr val="3C3C3C"/>
                </a:solidFill>
              </a:defRPr>
            </a:pP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Sigortamı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yapacak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defRPr sz="2000">
                <a:solidFill>
                  <a:srgbClr val="3C3C3C"/>
                </a:solidFill>
              </a:defRPr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Sigorta işlemleri Üniversite tarafından yapılır.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 sz="2000">
                <a:solidFill>
                  <a:srgbClr val="3C3C3C"/>
                </a:solidFill>
              </a:defRPr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Ücret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alacak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mıyım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defRPr sz="2000">
                <a:solidFill>
                  <a:srgbClr val="3C3C3C"/>
                </a:solidFill>
              </a:defRPr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Zorunlu değildir, işyeri inisiyatifine bağlıdır.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 sz="2000">
                <a:solidFill>
                  <a:srgbClr val="3C3C3C"/>
                </a:solidFill>
              </a:defRPr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Başka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şehirde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staj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yapabilir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miyim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defRPr sz="2000">
                <a:solidFill>
                  <a:srgbClr val="3C3C3C"/>
                </a:solidFill>
              </a:defRPr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Evet, ancak Fakülte’nin onay vermesi gerekir.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 sz="2000">
                <a:solidFill>
                  <a:srgbClr val="3C3C3C"/>
                </a:solidFill>
              </a:defRPr>
            </a:pP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Stajımı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yarıda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kesebilir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miyim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defRPr sz="2000">
                <a:solidFill>
                  <a:srgbClr val="3C3C3C"/>
                </a:solidFill>
              </a:defRPr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Hayır, staj kesintisiz yapılmalıdır.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33280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defRPr sz="3200" b="1">
                <a:solidFill>
                  <a:srgbClr val="003366"/>
                </a:solidFill>
              </a:defRPr>
            </a:pPr>
            <a:r>
              <a:rPr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Sık</a:t>
            </a: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Sorulan</a:t>
            </a: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Sorular</a:t>
            </a:r>
            <a:endParaRPr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052736"/>
            <a:ext cx="7886700" cy="5124227"/>
          </a:xfrm>
        </p:spPr>
        <p:txBody>
          <a:bodyPr>
            <a:normAutofit/>
          </a:bodyPr>
          <a:lstStyle/>
          <a:p>
            <a:pPr algn="just"/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 sz="2000">
                <a:solidFill>
                  <a:srgbClr val="3C3C3C"/>
                </a:solidFill>
              </a:defRPr>
            </a:pP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Belgeleri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teslim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edersem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olur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defRPr sz="2000">
                <a:solidFill>
                  <a:srgbClr val="3C3C3C"/>
                </a:solidFill>
              </a:defRPr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Komisyon değerlendirmeye almaz, staj geçersiz sayılır.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 sz="2000">
                <a:solidFill>
                  <a:srgbClr val="3C3C3C"/>
                </a:solidFill>
              </a:defRPr>
            </a:pP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Staj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defteri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bilgisayarda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yazılabilir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mi?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defRPr sz="2000">
                <a:solidFill>
                  <a:srgbClr val="3C3C3C"/>
                </a:solidFill>
              </a:defRPr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Evet, fakat çıktı alınıp imzalanmalı/kaşelenmeli.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 sz="2000">
                <a:solidFill>
                  <a:srgbClr val="3C3C3C"/>
                </a:solidFill>
              </a:defRPr>
            </a:pP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Gönüllü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staj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yapabilir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miyim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defRPr sz="2000">
                <a:solidFill>
                  <a:srgbClr val="3C3C3C"/>
                </a:solidFill>
              </a:defRPr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Evet, gönüllü staj yapılabilir ama zorunlu staj yerine geçmez.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 sz="2000">
                <a:solidFill>
                  <a:srgbClr val="3C3C3C"/>
                </a:solidFill>
              </a:defRPr>
            </a:pP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İşyeri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değiştirmek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istersem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yapmalıyım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defRPr sz="2000">
                <a:solidFill>
                  <a:srgbClr val="3C3C3C"/>
                </a:solidFill>
              </a:defRPr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Yer değişikliği formu doldurulup Staj Komisyonuna teslim edilir.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>
            <a:extLst>
              <a:ext uri="{FF2B5EF4-FFF2-40B4-BE49-F238E27FC236}">
                <a16:creationId xmlns:a16="http://schemas.microsoft.com/office/drawing/2014/main" id="{19B2E5CD-5331-4D3D-96D9-7A79A5A9C9DA}"/>
              </a:ext>
            </a:extLst>
          </p:cNvPr>
          <p:cNvSpPr txBox="1"/>
          <p:nvPr/>
        </p:nvSpPr>
        <p:spPr>
          <a:xfrm>
            <a:off x="899592" y="2708920"/>
            <a:ext cx="7704856" cy="9725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tr-TR" b="1" dirty="0"/>
              <a:t>İLETİŞİM FAKÜLTESİ</a:t>
            </a:r>
          </a:p>
          <a:p>
            <a:pPr algn="ctr">
              <a:buNone/>
            </a:pPr>
            <a:r>
              <a:rPr lang="tr-TR" b="1" dirty="0"/>
              <a:t>ZORUNLU STAJ UYGULAMASI</a:t>
            </a:r>
          </a:p>
        </p:txBody>
      </p:sp>
    </p:spTree>
    <p:extLst>
      <p:ext uri="{BB962C8B-B14F-4D97-AF65-F5344CB8AC3E}">
        <p14:creationId xmlns:p14="http://schemas.microsoft.com/office/powerpoint/2010/main" val="18725328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defRPr sz="3200" b="1">
                <a:solidFill>
                  <a:srgbClr val="003366"/>
                </a:solidFill>
              </a:defRPr>
            </a:pPr>
            <a:r>
              <a:rPr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Stajın</a:t>
            </a: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Amacı</a:t>
            </a: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Önemi</a:t>
            </a:r>
            <a:endParaRPr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 sz="2000">
                <a:solidFill>
                  <a:srgbClr val="3C3C3C"/>
                </a:solidFill>
              </a:defRPr>
            </a:pP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Teorik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bilgilerin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dünyasında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uygulanması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 sz="2000">
                <a:solidFill>
                  <a:srgbClr val="3C3C3C"/>
                </a:solidFill>
              </a:defRPr>
            </a:pP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Mesleki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deneyim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kazanma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 sz="2000">
                <a:solidFill>
                  <a:srgbClr val="3C3C3C"/>
                </a:solidFill>
              </a:defRPr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İletişim sektöründe p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rofesyonel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bağlantılar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kurma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 sz="2000">
                <a:solidFill>
                  <a:srgbClr val="3C3C3C"/>
                </a:solidFill>
              </a:defRPr>
            </a:pP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Takım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çalışması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disiplin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sorumluluk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bilinci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geliştirme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defRPr sz="3200" b="1">
                <a:solidFill>
                  <a:srgbClr val="003366"/>
                </a:solidFill>
              </a:defRPr>
            </a:pPr>
            <a:r>
              <a:rPr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Staj</a:t>
            </a: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Süresi</a:t>
            </a: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Zamanı</a:t>
            </a:r>
            <a:endParaRPr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 sz="2000">
                <a:solidFill>
                  <a:srgbClr val="3C3C3C"/>
                </a:solidFill>
              </a:defRPr>
            </a:pP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Toplam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süre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20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günü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kesintisiz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>
              <a:defRPr sz="2000">
                <a:solidFill>
                  <a:srgbClr val="3C3C3C"/>
                </a:solidFill>
              </a:defRPr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sınıfı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tamamlayan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öğrenciler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staj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yapabilir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 sz="2000">
                <a:solidFill>
                  <a:srgbClr val="3C3C3C"/>
                </a:solidFill>
              </a:defRPr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Fakültenin ilan ettiği dönemlerde ve y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döneminde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yapılmalı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dır.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 sz="2000">
                <a:solidFill>
                  <a:srgbClr val="3C3C3C"/>
                </a:solidFill>
              </a:defRPr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Zorunlu hallerde Bölüm Staj Komisyonu onayı ile b</a:t>
            </a:r>
            <a:r>
              <a:rPr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aşlangıç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bitiş</a:t>
            </a:r>
            <a:r>
              <a:rPr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tarihlerinde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değişiklik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yapılabilir.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defRPr sz="3200" b="1">
                <a:solidFill>
                  <a:srgbClr val="003366"/>
                </a:solidFill>
              </a:defRPr>
            </a:pPr>
            <a:r>
              <a:rPr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Başvuru</a:t>
            </a: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Süreci</a:t>
            </a: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Belgeler</a:t>
            </a:r>
            <a:endParaRPr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649560"/>
            <a:ext cx="7886700" cy="4351338"/>
          </a:xfrm>
        </p:spPr>
        <p:txBody>
          <a:bodyPr>
            <a:noAutofit/>
          </a:bodyPr>
          <a:lstStyle/>
          <a:p>
            <a:pPr algn="just"/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 sz="2000">
                <a:solidFill>
                  <a:srgbClr val="3C3C3C"/>
                </a:solidFill>
              </a:defRPr>
            </a:pP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Staj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Başvuru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Kabul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Formu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 sz="2000">
                <a:solidFill>
                  <a:srgbClr val="3C3C3C"/>
                </a:solidFill>
              </a:defRPr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Beyan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Taahhütname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 sz="2000">
                <a:solidFill>
                  <a:srgbClr val="3C3C3C"/>
                </a:solidFill>
              </a:defRPr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Yer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Değişikliği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Formu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gerekirse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>
              <a:defRPr sz="2000">
                <a:solidFill>
                  <a:srgbClr val="3C3C3C"/>
                </a:solidFill>
              </a:defRPr>
            </a:pP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Staj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Devam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Dilekçesi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 sz="2000">
                <a:solidFill>
                  <a:srgbClr val="3C3C3C"/>
                </a:solidFill>
              </a:defRPr>
            </a:pP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Belgeler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eksiksiz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teslim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edilmeli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  <a:defRPr sz="2000">
                <a:solidFill>
                  <a:srgbClr val="3C3C3C"/>
                </a:solidFill>
              </a:defRPr>
            </a:pP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Bölüm Staj </a:t>
            </a:r>
            <a:r>
              <a:rPr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Komisyon</a:t>
            </a: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onayı</a:t>
            </a:r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olmadan</a:t>
            </a:r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yapılan</a:t>
            </a:r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staj</a:t>
            </a:r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geçersizdir</a:t>
            </a:r>
            <a:r>
              <a:rPr lang="tr-T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 sz="2000">
                <a:solidFill>
                  <a:srgbClr val="3C3C3C"/>
                </a:solidFill>
              </a:defRPr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Staj Yönergesine ve Belgelere aşağıdaki linkten ulaşılabilir</a:t>
            </a:r>
          </a:p>
          <a:p>
            <a:pPr lvl="1" algn="just">
              <a:defRPr sz="2000">
                <a:solidFill>
                  <a:srgbClr val="3C3C3C"/>
                </a:solidFill>
              </a:defRPr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https://www.fbu.edu.tr/fakulteler/iletisim-fakultesi/staj-949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defRPr sz="2000">
                <a:solidFill>
                  <a:srgbClr val="3C3C3C"/>
                </a:solidFill>
              </a:defRPr>
            </a:pP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defRPr sz="3200" b="1">
                <a:solidFill>
                  <a:srgbClr val="003366"/>
                </a:solidFill>
              </a:defRPr>
            </a:pPr>
            <a:r>
              <a:rPr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Yönergede</a:t>
            </a: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Yer</a:t>
            </a: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Alan </a:t>
            </a:r>
            <a:r>
              <a:rPr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Temel</a:t>
            </a: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Kurallar</a:t>
            </a:r>
            <a:endParaRPr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 sz="2000">
                <a:solidFill>
                  <a:srgbClr val="3C3C3C"/>
                </a:solidFill>
              </a:defRPr>
            </a:pP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Staj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yalnızca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akülte</a:t>
            </a:r>
            <a:r>
              <a:rPr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onaylı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kurumlarda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yapılır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 sz="2000">
                <a:solidFill>
                  <a:srgbClr val="3C3C3C"/>
                </a:solidFill>
              </a:defRPr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Öğrenci staj süresince:</a:t>
            </a:r>
          </a:p>
          <a:p>
            <a:pPr lvl="1" algn="just">
              <a:defRPr sz="2000">
                <a:solidFill>
                  <a:srgbClr val="3C3C3C"/>
                </a:solidFill>
              </a:defRPr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İşyerinin disiplinine ve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çalışma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saatlerine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uyma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lıdır.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defRPr sz="2000">
                <a:solidFill>
                  <a:srgbClr val="3C3C3C"/>
                </a:solidFill>
              </a:defRPr>
            </a:pP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İş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güvenliği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gizlilik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kurallarına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riayet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etmelidir.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 sz="2000">
                <a:solidFill>
                  <a:srgbClr val="3C3C3C"/>
                </a:solidFill>
              </a:defRPr>
            </a:pP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Devamsızlık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kabul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edilmez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 sz="2000">
                <a:solidFill>
                  <a:srgbClr val="3C3C3C"/>
                </a:solidFill>
              </a:defRPr>
            </a:pP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Staj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parça parça değil,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seferde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yapılmalı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dır.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defRPr sz="3200" b="1">
                <a:solidFill>
                  <a:srgbClr val="003366"/>
                </a:solidFill>
              </a:defRPr>
            </a:pP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Öğrencinin</a:t>
            </a: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Sorumlulukları</a:t>
            </a:r>
            <a:endParaRPr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 sz="2000">
                <a:solidFill>
                  <a:srgbClr val="3C3C3C"/>
                </a:solidFill>
              </a:defRPr>
            </a:pP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Staj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defterini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düzenli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günlük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tutmak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 sz="2000">
                <a:solidFill>
                  <a:srgbClr val="3C3C3C"/>
                </a:solidFill>
              </a:defRPr>
            </a:pP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Belgeleri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zamanında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teslim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 sz="2000">
                <a:solidFill>
                  <a:srgbClr val="3C3C3C"/>
                </a:solidFill>
              </a:defRPr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İşyerinde p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rofesyonel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davranış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sergilemek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 sz="2000">
                <a:solidFill>
                  <a:srgbClr val="3C3C3C"/>
                </a:solidFill>
              </a:defRPr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Fakülte-işyeri arasındaki i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letişimi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doğru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yürütmek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 sz="2000">
                <a:solidFill>
                  <a:srgbClr val="3C3C3C"/>
                </a:solidFill>
              </a:defRPr>
            </a:pP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Sigorta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işlemleri için gerekli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belgeleri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Üniversiteye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eksiksiz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iletmek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defRPr sz="3200" b="1">
                <a:solidFill>
                  <a:srgbClr val="003366"/>
                </a:solidFill>
              </a:defRPr>
            </a:pPr>
            <a:r>
              <a:rPr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Danışman</a:t>
            </a: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Bölüm Staj </a:t>
            </a:r>
            <a:r>
              <a:rPr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Komisyon</a:t>
            </a:r>
            <a:r>
              <a:rPr lang="tr-T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Görevleri</a:t>
            </a:r>
            <a:endParaRPr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 sz="2000">
                <a:solidFill>
                  <a:srgbClr val="3C3C3C"/>
                </a:solidFill>
              </a:defRPr>
            </a:pP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Danışman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öğretim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üyesi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öğrencinin staj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süreci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takip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eder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 sz="2000">
                <a:solidFill>
                  <a:srgbClr val="3C3C3C"/>
                </a:solidFill>
              </a:defRPr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Bölüm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Staj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Komisyonu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 algn="just">
              <a:defRPr sz="2000">
                <a:solidFill>
                  <a:srgbClr val="3C3C3C"/>
                </a:solidFill>
              </a:defRPr>
            </a:pP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Başvuruları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değerlendirir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defRPr sz="2000">
                <a:solidFill>
                  <a:srgbClr val="3C3C3C"/>
                </a:solidFill>
              </a:defRPr>
            </a:pP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Staj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defteri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formları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inceler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defRPr sz="2000">
                <a:solidFill>
                  <a:srgbClr val="3C3C3C"/>
                </a:solidFill>
              </a:defRPr>
            </a:pP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Stajın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kabulüne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karar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verir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defRPr sz="3200" b="1">
                <a:solidFill>
                  <a:srgbClr val="003366"/>
                </a:solidFill>
              </a:defRPr>
            </a:pPr>
            <a:r>
              <a:rPr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Staj</a:t>
            </a: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Defteri</a:t>
            </a: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Raporlama</a:t>
            </a:r>
            <a:endParaRPr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 sz="2000">
                <a:solidFill>
                  <a:srgbClr val="3C3C3C"/>
                </a:solidFill>
              </a:defRPr>
            </a:pP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Günlük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yapılan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staj defterine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öğrenci tarafından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ayrıntılı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yazılır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 sz="2000">
                <a:solidFill>
                  <a:srgbClr val="3C3C3C"/>
                </a:solidFill>
              </a:defRPr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Staj defteri i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şyeri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yetkilisi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tarafından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imzala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nır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kaşele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nir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 sz="2000">
                <a:solidFill>
                  <a:srgbClr val="3C3C3C"/>
                </a:solidFill>
              </a:defRPr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Staj defteri s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taj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bitiminde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Bölüm Staj Komisyonuna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teslim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edilir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 sz="2000">
                <a:solidFill>
                  <a:srgbClr val="3C3C3C"/>
                </a:solidFill>
              </a:defRPr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Staj Defteri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Değerlendirme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Kriterleri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içerik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düzen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özgünlük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işyeri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onay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ı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dc718077-bfeb-4008-8a36-f0633b36a83e}" enabled="0" method="" siteId="{dc718077-bfeb-4008-8a36-f0633b36a83e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2819</TotalTime>
  <Words>569</Words>
  <Application>Microsoft Office PowerPoint</Application>
  <PresentationFormat>On-screen Show (4:3)</PresentationFormat>
  <Paragraphs>95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Wingdings</vt:lpstr>
      <vt:lpstr>Office Teması</vt:lpstr>
      <vt:lpstr>PowerPoint Presentation</vt:lpstr>
      <vt:lpstr>PowerPoint Presentation</vt:lpstr>
      <vt:lpstr>Stajın Amacı ve Önemi</vt:lpstr>
      <vt:lpstr>Staj Süresi ve Zamanı</vt:lpstr>
      <vt:lpstr>Başvuru Süreci ve Belgeler</vt:lpstr>
      <vt:lpstr>Yönergede Yer Alan Temel Kurallar</vt:lpstr>
      <vt:lpstr>Öğrencinin Sorumlulukları</vt:lpstr>
      <vt:lpstr>Danışman ve Bölüm Staj Komisyonu Görevleri</vt:lpstr>
      <vt:lpstr>Staj Defteri ve Raporlama</vt:lpstr>
      <vt:lpstr>Değerlendirme Kriterleri</vt:lpstr>
      <vt:lpstr>Halkla İlişkiler ve Reklamcılık Staj Komisyonu</vt:lpstr>
      <vt:lpstr>Radyo Televizyon ve Sinema Staj Komisyonu</vt:lpstr>
      <vt:lpstr>Yeni Medya ve İletişim Staj Komisyonu</vt:lpstr>
      <vt:lpstr>Sık Sorulan Sorular</vt:lpstr>
      <vt:lpstr>Sık Sorulan Sorular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Bartu Seçilmiş</dc:creator>
  <cp:lastModifiedBy>EMİNE SIRMALI</cp:lastModifiedBy>
  <cp:revision>125</cp:revision>
  <cp:lastPrinted>2022-03-03T08:06:45Z</cp:lastPrinted>
  <dcterms:created xsi:type="dcterms:W3CDTF">2021-04-20T12:55:35Z</dcterms:created>
  <dcterms:modified xsi:type="dcterms:W3CDTF">2025-10-24T11:30:01Z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</Properties>
</file>